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sldIdLst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19" autoAdjust="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62711E-22DA-4A44-B77F-009E31763D58}" type="doc">
      <dgm:prSet loTypeId="urn:microsoft.com/office/officeart/2008/layout/VerticalCurv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5A543D3-C54D-4C1E-98FB-A7907813AB91}">
      <dgm:prSet/>
      <dgm:spPr/>
      <dgm:t>
        <a:bodyPr/>
        <a:lstStyle/>
        <a:p>
          <a:r>
            <a:rPr lang="en-US"/>
            <a:t>2017</a:t>
          </a:r>
        </a:p>
      </dgm:t>
    </dgm:pt>
    <dgm:pt modelId="{0DAEF345-2D63-4A9E-A205-6A62A3AC2B57}" type="parTrans" cxnId="{A67C64E6-7E86-40F5-AD27-587C2EE1EE37}">
      <dgm:prSet/>
      <dgm:spPr/>
      <dgm:t>
        <a:bodyPr/>
        <a:lstStyle/>
        <a:p>
          <a:endParaRPr lang="en-US"/>
        </a:p>
      </dgm:t>
    </dgm:pt>
    <dgm:pt modelId="{40460F03-ED14-4198-91A0-F893B8E93E44}" type="sibTrans" cxnId="{A67C64E6-7E86-40F5-AD27-587C2EE1EE37}">
      <dgm:prSet/>
      <dgm:spPr/>
      <dgm:t>
        <a:bodyPr/>
        <a:lstStyle/>
        <a:p>
          <a:endParaRPr lang="en-US"/>
        </a:p>
      </dgm:t>
    </dgm:pt>
    <dgm:pt modelId="{ECC9CE94-9775-49BD-9AC0-2F3E57B3416B}">
      <dgm:prSet/>
      <dgm:spPr/>
      <dgm:t>
        <a:bodyPr/>
        <a:lstStyle/>
        <a:p>
          <a:r>
            <a:rPr lang="en-US" dirty="0"/>
            <a:t>Lorem ipsum dolor sit </a:t>
          </a:r>
          <a:r>
            <a:rPr lang="en-US" dirty="0" err="1"/>
            <a:t>amet</a:t>
          </a:r>
          <a:endParaRPr lang="en-US" dirty="0"/>
        </a:p>
      </dgm:t>
    </dgm:pt>
    <dgm:pt modelId="{C17DA995-48F6-49EF-A2A3-95AB8BBD6220}" type="parTrans" cxnId="{5E0D6C8D-03B2-4B93-94C7-7906BC9DBF34}">
      <dgm:prSet/>
      <dgm:spPr/>
      <dgm:t>
        <a:bodyPr/>
        <a:lstStyle/>
        <a:p>
          <a:endParaRPr lang="en-US"/>
        </a:p>
      </dgm:t>
    </dgm:pt>
    <dgm:pt modelId="{99E33870-737D-4908-8E8B-C0A5DC223BC7}" type="sibTrans" cxnId="{5E0D6C8D-03B2-4B93-94C7-7906BC9DBF34}">
      <dgm:prSet/>
      <dgm:spPr/>
      <dgm:t>
        <a:bodyPr/>
        <a:lstStyle/>
        <a:p>
          <a:endParaRPr lang="en-US"/>
        </a:p>
      </dgm:t>
    </dgm:pt>
    <dgm:pt modelId="{152C9738-9926-496E-ADD8-39275F619587}">
      <dgm:prSet/>
      <dgm:spPr/>
      <dgm:t>
        <a:bodyPr/>
        <a:lstStyle/>
        <a:p>
          <a:r>
            <a:rPr lang="en-US"/>
            <a:t>2018</a:t>
          </a:r>
        </a:p>
      </dgm:t>
    </dgm:pt>
    <dgm:pt modelId="{D7DC4776-BFA8-4BF4-9E3E-533302FCB31F}" type="parTrans" cxnId="{37C595DE-F630-4995-94C3-B3AAD2AB7F59}">
      <dgm:prSet/>
      <dgm:spPr/>
      <dgm:t>
        <a:bodyPr/>
        <a:lstStyle/>
        <a:p>
          <a:endParaRPr lang="en-US"/>
        </a:p>
      </dgm:t>
    </dgm:pt>
    <dgm:pt modelId="{0F91495A-E3AC-4471-B870-72F84909D321}" type="sibTrans" cxnId="{37C595DE-F630-4995-94C3-B3AAD2AB7F59}">
      <dgm:prSet/>
      <dgm:spPr/>
      <dgm:t>
        <a:bodyPr/>
        <a:lstStyle/>
        <a:p>
          <a:endParaRPr lang="en-US"/>
        </a:p>
      </dgm:t>
    </dgm:pt>
    <dgm:pt modelId="{6F6FDADD-8172-480F-A00F-9224447AAA38}">
      <dgm:prSet/>
      <dgm:spPr/>
      <dgm:t>
        <a:bodyPr/>
        <a:lstStyle/>
        <a:p>
          <a:r>
            <a:rPr lang="en-US"/>
            <a:t>Lorem ipsum dolor sit amet</a:t>
          </a:r>
        </a:p>
      </dgm:t>
    </dgm:pt>
    <dgm:pt modelId="{611585D4-37A0-4B2E-84AA-5D1269256A10}" type="parTrans" cxnId="{D03F2BB6-E2EA-46FF-B1B7-852519661475}">
      <dgm:prSet/>
      <dgm:spPr/>
      <dgm:t>
        <a:bodyPr/>
        <a:lstStyle/>
        <a:p>
          <a:endParaRPr lang="en-US"/>
        </a:p>
      </dgm:t>
    </dgm:pt>
    <dgm:pt modelId="{5B8A3466-B3AE-4F1B-A7C0-381C5CF96924}" type="sibTrans" cxnId="{D03F2BB6-E2EA-46FF-B1B7-852519661475}">
      <dgm:prSet/>
      <dgm:spPr/>
      <dgm:t>
        <a:bodyPr/>
        <a:lstStyle/>
        <a:p>
          <a:endParaRPr lang="en-US"/>
        </a:p>
      </dgm:t>
    </dgm:pt>
    <dgm:pt modelId="{36A0BB57-FB37-4F41-B1BE-6F6B1E7D24D0}">
      <dgm:prSet/>
      <dgm:spPr/>
      <dgm:t>
        <a:bodyPr/>
        <a:lstStyle/>
        <a:p>
          <a:r>
            <a:rPr lang="en-US"/>
            <a:t>2019</a:t>
          </a:r>
        </a:p>
      </dgm:t>
    </dgm:pt>
    <dgm:pt modelId="{B2C8EB55-7EFF-48F5-B0C8-C72ACCF73C64}" type="parTrans" cxnId="{56352B72-4316-4897-A7FE-84E1B55444C1}">
      <dgm:prSet/>
      <dgm:spPr/>
      <dgm:t>
        <a:bodyPr/>
        <a:lstStyle/>
        <a:p>
          <a:endParaRPr lang="en-US"/>
        </a:p>
      </dgm:t>
    </dgm:pt>
    <dgm:pt modelId="{E3BEFCF6-4AE6-496A-8EFF-EE3034EF7F25}" type="sibTrans" cxnId="{56352B72-4316-4897-A7FE-84E1B55444C1}">
      <dgm:prSet/>
      <dgm:spPr/>
      <dgm:t>
        <a:bodyPr/>
        <a:lstStyle/>
        <a:p>
          <a:endParaRPr lang="en-US"/>
        </a:p>
      </dgm:t>
    </dgm:pt>
    <dgm:pt modelId="{F6127257-2422-44F4-BCB3-B93E21355496}">
      <dgm:prSet/>
      <dgm:spPr/>
      <dgm:t>
        <a:bodyPr/>
        <a:lstStyle/>
        <a:p>
          <a:r>
            <a:rPr lang="en-US"/>
            <a:t>Lorem ipsum dolor sit amet</a:t>
          </a:r>
        </a:p>
      </dgm:t>
    </dgm:pt>
    <dgm:pt modelId="{0D6EBCF3-E867-48A9-84DC-F0FB62C64BD5}" type="parTrans" cxnId="{A0BD4BF8-9F7C-47E4-95F7-FED1F5532CE3}">
      <dgm:prSet/>
      <dgm:spPr/>
      <dgm:t>
        <a:bodyPr/>
        <a:lstStyle/>
        <a:p>
          <a:endParaRPr lang="en-US"/>
        </a:p>
      </dgm:t>
    </dgm:pt>
    <dgm:pt modelId="{7CDD74F8-75EF-456F-9EEC-0DA903820D5C}" type="sibTrans" cxnId="{A0BD4BF8-9F7C-47E4-95F7-FED1F5532CE3}">
      <dgm:prSet/>
      <dgm:spPr/>
      <dgm:t>
        <a:bodyPr/>
        <a:lstStyle/>
        <a:p>
          <a:endParaRPr lang="en-US"/>
        </a:p>
      </dgm:t>
    </dgm:pt>
    <dgm:pt modelId="{9F2BB8E7-40A2-491F-A2C6-D492090D6F01}" type="pres">
      <dgm:prSet presAssocID="{3762711E-22DA-4A44-B77F-009E31763D58}" presName="Name0" presStyleCnt="0">
        <dgm:presLayoutVars>
          <dgm:chMax val="7"/>
          <dgm:chPref val="7"/>
          <dgm:dir/>
        </dgm:presLayoutVars>
      </dgm:prSet>
      <dgm:spPr/>
    </dgm:pt>
    <dgm:pt modelId="{6E5E4205-43C9-4088-AE91-03811994C70B}" type="pres">
      <dgm:prSet presAssocID="{3762711E-22DA-4A44-B77F-009E31763D58}" presName="Name1" presStyleCnt="0"/>
      <dgm:spPr/>
    </dgm:pt>
    <dgm:pt modelId="{C3125982-DE6D-4B09-935C-5B3807627275}" type="pres">
      <dgm:prSet presAssocID="{3762711E-22DA-4A44-B77F-009E31763D58}" presName="cycle" presStyleCnt="0"/>
      <dgm:spPr/>
    </dgm:pt>
    <dgm:pt modelId="{F38C82A9-2745-45EF-898C-073851B4AF7D}" type="pres">
      <dgm:prSet presAssocID="{3762711E-22DA-4A44-B77F-009E31763D58}" presName="srcNode" presStyleLbl="node1" presStyleIdx="0" presStyleCnt="3"/>
      <dgm:spPr/>
    </dgm:pt>
    <dgm:pt modelId="{613097B1-78E7-4B6D-B299-9E2353530FA6}" type="pres">
      <dgm:prSet presAssocID="{3762711E-22DA-4A44-B77F-009E31763D58}" presName="conn" presStyleLbl="parChTrans1D2" presStyleIdx="0" presStyleCnt="1"/>
      <dgm:spPr/>
    </dgm:pt>
    <dgm:pt modelId="{6095D6E6-D959-4920-9B06-4D341978B4FB}" type="pres">
      <dgm:prSet presAssocID="{3762711E-22DA-4A44-B77F-009E31763D58}" presName="extraNode" presStyleLbl="node1" presStyleIdx="0" presStyleCnt="3"/>
      <dgm:spPr/>
    </dgm:pt>
    <dgm:pt modelId="{ACDC0070-21EF-404B-A7E4-11EABE49F8FA}" type="pres">
      <dgm:prSet presAssocID="{3762711E-22DA-4A44-B77F-009E31763D58}" presName="dstNode" presStyleLbl="node1" presStyleIdx="0" presStyleCnt="3"/>
      <dgm:spPr/>
    </dgm:pt>
    <dgm:pt modelId="{083F8898-39BC-4AAA-9B0A-B3E6B0A1A840}" type="pres">
      <dgm:prSet presAssocID="{E5A543D3-C54D-4C1E-98FB-A7907813AB91}" presName="text_1" presStyleLbl="node1" presStyleIdx="0" presStyleCnt="3">
        <dgm:presLayoutVars>
          <dgm:bulletEnabled val="1"/>
        </dgm:presLayoutVars>
      </dgm:prSet>
      <dgm:spPr/>
    </dgm:pt>
    <dgm:pt modelId="{F5D344F6-DA29-402E-B7BC-92DF56FE5C7D}" type="pres">
      <dgm:prSet presAssocID="{E5A543D3-C54D-4C1E-98FB-A7907813AB91}" presName="accent_1" presStyleCnt="0"/>
      <dgm:spPr/>
    </dgm:pt>
    <dgm:pt modelId="{3D26D351-C931-4282-BB7B-2F723A64F6C6}" type="pres">
      <dgm:prSet presAssocID="{E5A543D3-C54D-4C1E-98FB-A7907813AB91}" presName="accentRepeatNode" presStyleLbl="solidFgAcc1" presStyleIdx="0" presStyleCnt="3"/>
      <dgm:spPr/>
    </dgm:pt>
    <dgm:pt modelId="{B59466DE-EA10-43E5-AFA8-3CA76F140E36}" type="pres">
      <dgm:prSet presAssocID="{152C9738-9926-496E-ADD8-39275F619587}" presName="text_2" presStyleLbl="node1" presStyleIdx="1" presStyleCnt="3">
        <dgm:presLayoutVars>
          <dgm:bulletEnabled val="1"/>
        </dgm:presLayoutVars>
      </dgm:prSet>
      <dgm:spPr/>
    </dgm:pt>
    <dgm:pt modelId="{A5E4F144-D92E-4366-A2F8-93D74ABE824A}" type="pres">
      <dgm:prSet presAssocID="{152C9738-9926-496E-ADD8-39275F619587}" presName="accent_2" presStyleCnt="0"/>
      <dgm:spPr/>
    </dgm:pt>
    <dgm:pt modelId="{0AD662C3-CB87-4E07-AF0D-26286AD4A20D}" type="pres">
      <dgm:prSet presAssocID="{152C9738-9926-496E-ADD8-39275F619587}" presName="accentRepeatNode" presStyleLbl="solidFgAcc1" presStyleIdx="1" presStyleCnt="3"/>
      <dgm:spPr/>
    </dgm:pt>
    <dgm:pt modelId="{B1460C48-06A3-40DD-98C4-591F4E0359F0}" type="pres">
      <dgm:prSet presAssocID="{36A0BB57-FB37-4F41-B1BE-6F6B1E7D24D0}" presName="text_3" presStyleLbl="node1" presStyleIdx="2" presStyleCnt="3">
        <dgm:presLayoutVars>
          <dgm:bulletEnabled val="1"/>
        </dgm:presLayoutVars>
      </dgm:prSet>
      <dgm:spPr/>
    </dgm:pt>
    <dgm:pt modelId="{6CFABB30-ABCF-45B3-8703-7125BBAD74E8}" type="pres">
      <dgm:prSet presAssocID="{36A0BB57-FB37-4F41-B1BE-6F6B1E7D24D0}" presName="accent_3" presStyleCnt="0"/>
      <dgm:spPr/>
    </dgm:pt>
    <dgm:pt modelId="{C8F1EE6E-8D50-4586-85A1-3FDA8C5F0C75}" type="pres">
      <dgm:prSet presAssocID="{36A0BB57-FB37-4F41-B1BE-6F6B1E7D24D0}" presName="accentRepeatNode" presStyleLbl="solidFgAcc1" presStyleIdx="2" presStyleCnt="3"/>
      <dgm:spPr/>
    </dgm:pt>
  </dgm:ptLst>
  <dgm:cxnLst>
    <dgm:cxn modelId="{F6134A12-D612-475A-ACF1-1063CDAA09EC}" type="presOf" srcId="{3762711E-22DA-4A44-B77F-009E31763D58}" destId="{9F2BB8E7-40A2-491F-A2C6-D492090D6F01}" srcOrd="0" destOrd="0" presId="urn:microsoft.com/office/officeart/2008/layout/VerticalCurvedList"/>
    <dgm:cxn modelId="{8963091E-0022-47B5-B658-4AF5D11824CB}" type="presOf" srcId="{ECC9CE94-9775-49BD-9AC0-2F3E57B3416B}" destId="{083F8898-39BC-4AAA-9B0A-B3E6B0A1A840}" srcOrd="0" destOrd="1" presId="urn:microsoft.com/office/officeart/2008/layout/VerticalCurvedList"/>
    <dgm:cxn modelId="{E6B9D92E-5C42-4A52-B206-DE77F0D2CA00}" type="presOf" srcId="{152C9738-9926-496E-ADD8-39275F619587}" destId="{B59466DE-EA10-43E5-AFA8-3CA76F140E36}" srcOrd="0" destOrd="0" presId="urn:microsoft.com/office/officeart/2008/layout/VerticalCurvedList"/>
    <dgm:cxn modelId="{346C6439-5D63-4D72-B3A2-D76199DD0DF1}" type="presOf" srcId="{36A0BB57-FB37-4F41-B1BE-6F6B1E7D24D0}" destId="{B1460C48-06A3-40DD-98C4-591F4E0359F0}" srcOrd="0" destOrd="0" presId="urn:microsoft.com/office/officeart/2008/layout/VerticalCurvedList"/>
    <dgm:cxn modelId="{7DFA5F50-0D16-4340-9A1B-2CC13A08D95C}" type="presOf" srcId="{99E33870-737D-4908-8E8B-C0A5DC223BC7}" destId="{613097B1-78E7-4B6D-B299-9E2353530FA6}" srcOrd="0" destOrd="0" presId="urn:microsoft.com/office/officeart/2008/layout/VerticalCurvedList"/>
    <dgm:cxn modelId="{56352B72-4316-4897-A7FE-84E1B55444C1}" srcId="{3762711E-22DA-4A44-B77F-009E31763D58}" destId="{36A0BB57-FB37-4F41-B1BE-6F6B1E7D24D0}" srcOrd="2" destOrd="0" parTransId="{B2C8EB55-7EFF-48F5-B0C8-C72ACCF73C64}" sibTransId="{E3BEFCF6-4AE6-496A-8EFF-EE3034EF7F25}"/>
    <dgm:cxn modelId="{5E0D6C8D-03B2-4B93-94C7-7906BC9DBF34}" srcId="{E5A543D3-C54D-4C1E-98FB-A7907813AB91}" destId="{ECC9CE94-9775-49BD-9AC0-2F3E57B3416B}" srcOrd="0" destOrd="0" parTransId="{C17DA995-48F6-49EF-A2A3-95AB8BBD6220}" sibTransId="{99E33870-737D-4908-8E8B-C0A5DC223BC7}"/>
    <dgm:cxn modelId="{D03F2BB6-E2EA-46FF-B1B7-852519661475}" srcId="{152C9738-9926-496E-ADD8-39275F619587}" destId="{6F6FDADD-8172-480F-A00F-9224447AAA38}" srcOrd="0" destOrd="0" parTransId="{611585D4-37A0-4B2E-84AA-5D1269256A10}" sibTransId="{5B8A3466-B3AE-4F1B-A7C0-381C5CF96924}"/>
    <dgm:cxn modelId="{124643C0-6A04-4FFE-85A6-86E3C76715C3}" type="presOf" srcId="{F6127257-2422-44F4-BCB3-B93E21355496}" destId="{B1460C48-06A3-40DD-98C4-591F4E0359F0}" srcOrd="0" destOrd="1" presId="urn:microsoft.com/office/officeart/2008/layout/VerticalCurvedList"/>
    <dgm:cxn modelId="{37C595DE-F630-4995-94C3-B3AAD2AB7F59}" srcId="{3762711E-22DA-4A44-B77F-009E31763D58}" destId="{152C9738-9926-496E-ADD8-39275F619587}" srcOrd="1" destOrd="0" parTransId="{D7DC4776-BFA8-4BF4-9E3E-533302FCB31F}" sibTransId="{0F91495A-E3AC-4471-B870-72F84909D321}"/>
    <dgm:cxn modelId="{9FF788E0-48EB-4F46-B2F9-413989914D81}" type="presOf" srcId="{6F6FDADD-8172-480F-A00F-9224447AAA38}" destId="{B59466DE-EA10-43E5-AFA8-3CA76F140E36}" srcOrd="0" destOrd="1" presId="urn:microsoft.com/office/officeart/2008/layout/VerticalCurvedList"/>
    <dgm:cxn modelId="{A67C64E6-7E86-40F5-AD27-587C2EE1EE37}" srcId="{3762711E-22DA-4A44-B77F-009E31763D58}" destId="{E5A543D3-C54D-4C1E-98FB-A7907813AB91}" srcOrd="0" destOrd="0" parTransId="{0DAEF345-2D63-4A9E-A205-6A62A3AC2B57}" sibTransId="{40460F03-ED14-4198-91A0-F893B8E93E44}"/>
    <dgm:cxn modelId="{A0BD4BF8-9F7C-47E4-95F7-FED1F5532CE3}" srcId="{36A0BB57-FB37-4F41-B1BE-6F6B1E7D24D0}" destId="{F6127257-2422-44F4-BCB3-B93E21355496}" srcOrd="0" destOrd="0" parTransId="{0D6EBCF3-E867-48A9-84DC-F0FB62C64BD5}" sibTransId="{7CDD74F8-75EF-456F-9EEC-0DA903820D5C}"/>
    <dgm:cxn modelId="{B7B197F8-16EC-4488-92B3-1F5203D812FB}" type="presOf" srcId="{E5A543D3-C54D-4C1E-98FB-A7907813AB91}" destId="{083F8898-39BC-4AAA-9B0A-B3E6B0A1A840}" srcOrd="0" destOrd="0" presId="urn:microsoft.com/office/officeart/2008/layout/VerticalCurvedList"/>
    <dgm:cxn modelId="{45490989-F0F3-46D8-A054-930E0729C83D}" type="presParOf" srcId="{9F2BB8E7-40A2-491F-A2C6-D492090D6F01}" destId="{6E5E4205-43C9-4088-AE91-03811994C70B}" srcOrd="0" destOrd="0" presId="urn:microsoft.com/office/officeart/2008/layout/VerticalCurvedList"/>
    <dgm:cxn modelId="{32E7D4DD-5877-4CBE-8175-D79FA188E101}" type="presParOf" srcId="{6E5E4205-43C9-4088-AE91-03811994C70B}" destId="{C3125982-DE6D-4B09-935C-5B3807627275}" srcOrd="0" destOrd="0" presId="urn:microsoft.com/office/officeart/2008/layout/VerticalCurvedList"/>
    <dgm:cxn modelId="{04A331E7-5F35-4CB6-93AF-CAE553DDCB40}" type="presParOf" srcId="{C3125982-DE6D-4B09-935C-5B3807627275}" destId="{F38C82A9-2745-45EF-898C-073851B4AF7D}" srcOrd="0" destOrd="0" presId="urn:microsoft.com/office/officeart/2008/layout/VerticalCurvedList"/>
    <dgm:cxn modelId="{8F9EBC71-0BDD-416F-A598-C77D26E4F686}" type="presParOf" srcId="{C3125982-DE6D-4B09-935C-5B3807627275}" destId="{613097B1-78E7-4B6D-B299-9E2353530FA6}" srcOrd="1" destOrd="0" presId="urn:microsoft.com/office/officeart/2008/layout/VerticalCurvedList"/>
    <dgm:cxn modelId="{36723470-538B-4968-AA2D-A5CC9AEF0F2C}" type="presParOf" srcId="{C3125982-DE6D-4B09-935C-5B3807627275}" destId="{6095D6E6-D959-4920-9B06-4D341978B4FB}" srcOrd="2" destOrd="0" presId="urn:microsoft.com/office/officeart/2008/layout/VerticalCurvedList"/>
    <dgm:cxn modelId="{3EDA11E6-BC0B-47B2-AA00-9E5C7C133E0B}" type="presParOf" srcId="{C3125982-DE6D-4B09-935C-5B3807627275}" destId="{ACDC0070-21EF-404B-A7E4-11EABE49F8FA}" srcOrd="3" destOrd="0" presId="urn:microsoft.com/office/officeart/2008/layout/VerticalCurvedList"/>
    <dgm:cxn modelId="{B480C9EC-B3F3-4327-8401-D0420D732A19}" type="presParOf" srcId="{6E5E4205-43C9-4088-AE91-03811994C70B}" destId="{083F8898-39BC-4AAA-9B0A-B3E6B0A1A840}" srcOrd="1" destOrd="0" presId="urn:microsoft.com/office/officeart/2008/layout/VerticalCurvedList"/>
    <dgm:cxn modelId="{D9CDB84C-514B-4E55-8569-5342909E688E}" type="presParOf" srcId="{6E5E4205-43C9-4088-AE91-03811994C70B}" destId="{F5D344F6-DA29-402E-B7BC-92DF56FE5C7D}" srcOrd="2" destOrd="0" presId="urn:microsoft.com/office/officeart/2008/layout/VerticalCurvedList"/>
    <dgm:cxn modelId="{8073C8A0-4914-4651-9960-82E09526FAF1}" type="presParOf" srcId="{F5D344F6-DA29-402E-B7BC-92DF56FE5C7D}" destId="{3D26D351-C931-4282-BB7B-2F723A64F6C6}" srcOrd="0" destOrd="0" presId="urn:microsoft.com/office/officeart/2008/layout/VerticalCurvedList"/>
    <dgm:cxn modelId="{C45BE957-E593-43A2-9AEF-E8AC80B9681E}" type="presParOf" srcId="{6E5E4205-43C9-4088-AE91-03811994C70B}" destId="{B59466DE-EA10-43E5-AFA8-3CA76F140E36}" srcOrd="3" destOrd="0" presId="urn:microsoft.com/office/officeart/2008/layout/VerticalCurvedList"/>
    <dgm:cxn modelId="{3694FEE8-7345-443C-A71A-1A400725A8F2}" type="presParOf" srcId="{6E5E4205-43C9-4088-AE91-03811994C70B}" destId="{A5E4F144-D92E-4366-A2F8-93D74ABE824A}" srcOrd="4" destOrd="0" presId="urn:microsoft.com/office/officeart/2008/layout/VerticalCurvedList"/>
    <dgm:cxn modelId="{DDEC7355-FC8C-44C7-BA2F-F9F9D4D3EEB3}" type="presParOf" srcId="{A5E4F144-D92E-4366-A2F8-93D74ABE824A}" destId="{0AD662C3-CB87-4E07-AF0D-26286AD4A20D}" srcOrd="0" destOrd="0" presId="urn:microsoft.com/office/officeart/2008/layout/VerticalCurvedList"/>
    <dgm:cxn modelId="{7228EC76-D965-431E-9AFA-E6CA134D084F}" type="presParOf" srcId="{6E5E4205-43C9-4088-AE91-03811994C70B}" destId="{B1460C48-06A3-40DD-98C4-591F4E0359F0}" srcOrd="5" destOrd="0" presId="urn:microsoft.com/office/officeart/2008/layout/VerticalCurvedList"/>
    <dgm:cxn modelId="{51C96899-1A55-425F-83B8-22297755EE7C}" type="presParOf" srcId="{6E5E4205-43C9-4088-AE91-03811994C70B}" destId="{6CFABB30-ABCF-45B3-8703-7125BBAD74E8}" srcOrd="6" destOrd="0" presId="urn:microsoft.com/office/officeart/2008/layout/VerticalCurvedList"/>
    <dgm:cxn modelId="{7664B9FB-B0BB-4551-8C0E-FB726CF0F184}" type="presParOf" srcId="{6CFABB30-ABCF-45B3-8703-7125BBAD74E8}" destId="{C8F1EE6E-8D50-4586-85A1-3FDA8C5F0C7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344F88-EF84-403B-A3F3-DAA7EB274E50}" type="doc">
      <dgm:prSet loTypeId="urn:microsoft.com/office/officeart/2008/layout/AlternatingPictureBlocks" loCatId="list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B5FC5C82-1972-42D5-AB88-A6D0F97A5A69}">
      <dgm:prSet custT="1"/>
      <dgm:spPr>
        <a:solidFill>
          <a:schemeClr val="bg1">
            <a:lumMod val="95000"/>
          </a:schemeClr>
        </a:solidFill>
      </dgm:spPr>
      <dgm:t>
        <a:bodyPr/>
        <a:lstStyle/>
        <a:p>
          <a:pPr algn="l"/>
          <a:r>
            <a:rPr lang="en-US" sz="1600" dirty="0"/>
            <a:t>Iterative Process</a:t>
          </a:r>
        </a:p>
      </dgm:t>
    </dgm:pt>
    <dgm:pt modelId="{285681D1-3500-4C75-8196-1F97BED315E4}" type="parTrans" cxnId="{7A2682F8-0B00-434D-8333-9D8385294219}">
      <dgm:prSet/>
      <dgm:spPr/>
      <dgm:t>
        <a:bodyPr/>
        <a:lstStyle/>
        <a:p>
          <a:endParaRPr lang="en-US"/>
        </a:p>
      </dgm:t>
    </dgm:pt>
    <dgm:pt modelId="{C23DA6CD-C68D-43EA-9B83-F0E40A48B5DB}" type="sibTrans" cxnId="{7A2682F8-0B00-434D-8333-9D8385294219}">
      <dgm:prSet/>
      <dgm:spPr/>
      <dgm:t>
        <a:bodyPr/>
        <a:lstStyle/>
        <a:p>
          <a:endParaRPr lang="en-US"/>
        </a:p>
      </dgm:t>
    </dgm:pt>
    <dgm:pt modelId="{D8FB35BA-D03B-4357-96FF-FDFA1BD77A15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Logistic Regression</a:t>
          </a:r>
        </a:p>
      </dgm:t>
    </dgm:pt>
    <dgm:pt modelId="{E3FBD649-2A43-445E-BC57-5C31E32501AC}" type="parTrans" cxnId="{4A5482B8-A31F-41C5-9AA0-BA232B1953EF}">
      <dgm:prSet/>
      <dgm:spPr/>
      <dgm:t>
        <a:bodyPr/>
        <a:lstStyle/>
        <a:p>
          <a:endParaRPr lang="en-US"/>
        </a:p>
      </dgm:t>
    </dgm:pt>
    <dgm:pt modelId="{A8F8AD8B-ED06-43A1-9E61-C9E524BF678A}" type="sibTrans" cxnId="{4A5482B8-A31F-41C5-9AA0-BA232B1953EF}">
      <dgm:prSet/>
      <dgm:spPr/>
      <dgm:t>
        <a:bodyPr/>
        <a:lstStyle/>
        <a:p>
          <a:endParaRPr lang="en-US"/>
        </a:p>
      </dgm:t>
    </dgm:pt>
    <dgm:pt modelId="{83D741E1-6C3F-4FE9-A7B7-84508EA9FE13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Relatively simple</a:t>
          </a:r>
        </a:p>
      </dgm:t>
    </dgm:pt>
    <dgm:pt modelId="{87E1E0A7-63B5-4E51-A2F9-C1816B8616BD}" type="parTrans" cxnId="{73D9FFDE-B783-4BAD-9587-371156E26911}">
      <dgm:prSet/>
      <dgm:spPr/>
      <dgm:t>
        <a:bodyPr/>
        <a:lstStyle/>
        <a:p>
          <a:endParaRPr lang="en-US"/>
        </a:p>
      </dgm:t>
    </dgm:pt>
    <dgm:pt modelId="{141D5F5D-1F84-4AAC-84B0-76855A542B83}" type="sibTrans" cxnId="{73D9FFDE-B783-4BAD-9587-371156E26911}">
      <dgm:prSet/>
      <dgm:spPr/>
      <dgm:t>
        <a:bodyPr/>
        <a:lstStyle/>
        <a:p>
          <a:endParaRPr lang="en-US"/>
        </a:p>
      </dgm:t>
    </dgm:pt>
    <dgm:pt modelId="{2A4A8765-3B7A-4718-8F7A-4B847C45D731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Powerful</a:t>
          </a:r>
        </a:p>
      </dgm:t>
    </dgm:pt>
    <dgm:pt modelId="{F703DFAC-98AD-4AFF-A0A9-65CD2A2AF5D6}" type="parTrans" cxnId="{7358F1D8-1154-4BD4-B73D-1F66716F344F}">
      <dgm:prSet/>
      <dgm:spPr/>
      <dgm:t>
        <a:bodyPr/>
        <a:lstStyle/>
        <a:p>
          <a:endParaRPr lang="en-US"/>
        </a:p>
      </dgm:t>
    </dgm:pt>
    <dgm:pt modelId="{506E4763-9A9B-4A20-A127-E305A23DA027}" type="sibTrans" cxnId="{7358F1D8-1154-4BD4-B73D-1F66716F344F}">
      <dgm:prSet/>
      <dgm:spPr/>
      <dgm:t>
        <a:bodyPr/>
        <a:lstStyle/>
        <a:p>
          <a:endParaRPr lang="en-US"/>
        </a:p>
      </dgm:t>
    </dgm:pt>
    <dgm:pt modelId="{C4529EBD-D0B5-4B3E-9864-9F6807E80BF4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Widely used</a:t>
          </a:r>
        </a:p>
      </dgm:t>
    </dgm:pt>
    <dgm:pt modelId="{5815251C-0239-4CD7-8C49-352749FAA378}" type="parTrans" cxnId="{0C93A26B-C28C-4E5B-A238-28727BB1185A}">
      <dgm:prSet/>
      <dgm:spPr/>
      <dgm:t>
        <a:bodyPr/>
        <a:lstStyle/>
        <a:p>
          <a:endParaRPr lang="en-US"/>
        </a:p>
      </dgm:t>
    </dgm:pt>
    <dgm:pt modelId="{9095C027-22C2-4150-BC24-CE29DF357FB8}" type="sibTrans" cxnId="{0C93A26B-C28C-4E5B-A238-28727BB1185A}">
      <dgm:prSet/>
      <dgm:spPr/>
      <dgm:t>
        <a:bodyPr/>
        <a:lstStyle/>
        <a:p>
          <a:endParaRPr lang="en-US"/>
        </a:p>
      </dgm:t>
    </dgm:pt>
    <dgm:pt modelId="{07E29A92-0C2B-46A9-B83E-2B56D325CE65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Preprocessing</a:t>
          </a:r>
        </a:p>
      </dgm:t>
    </dgm:pt>
    <dgm:pt modelId="{7CAA8EB1-1ED0-4A29-BF8F-C22D4D47A4F8}" type="parTrans" cxnId="{A879B461-E170-477F-B8CE-07C5A3CDB8B5}">
      <dgm:prSet/>
      <dgm:spPr/>
      <dgm:t>
        <a:bodyPr/>
        <a:lstStyle/>
        <a:p>
          <a:endParaRPr lang="en-US"/>
        </a:p>
      </dgm:t>
    </dgm:pt>
    <dgm:pt modelId="{5F3D4604-DDFA-4FE7-873E-1B70E7BD97A7}" type="sibTrans" cxnId="{A879B461-E170-477F-B8CE-07C5A3CDB8B5}">
      <dgm:prSet/>
      <dgm:spPr/>
      <dgm:t>
        <a:bodyPr/>
        <a:lstStyle/>
        <a:p>
          <a:endParaRPr lang="en-US"/>
        </a:p>
      </dgm:t>
    </dgm:pt>
    <dgm:pt modelId="{789C3694-6A27-4E63-8E92-96FDD2E89E6F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Filter text</a:t>
          </a:r>
        </a:p>
      </dgm:t>
    </dgm:pt>
    <dgm:pt modelId="{F733DBDE-37F7-4246-BF29-B2518A1AD147}" type="parTrans" cxnId="{CF2C3B43-105C-43AB-94D7-17E5A08E6993}">
      <dgm:prSet/>
      <dgm:spPr/>
      <dgm:t>
        <a:bodyPr/>
        <a:lstStyle/>
        <a:p>
          <a:endParaRPr lang="en-US"/>
        </a:p>
      </dgm:t>
    </dgm:pt>
    <dgm:pt modelId="{772157C5-0953-4D94-9EC1-2EC8EC787D33}" type="sibTrans" cxnId="{CF2C3B43-105C-43AB-94D7-17E5A08E6993}">
      <dgm:prSet/>
      <dgm:spPr/>
      <dgm:t>
        <a:bodyPr/>
        <a:lstStyle/>
        <a:p>
          <a:endParaRPr lang="en-US"/>
        </a:p>
      </dgm:t>
    </dgm:pt>
    <dgm:pt modelId="{D6D1D148-794E-4627-9AE0-046ECC3D3596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Mark negated phrases</a:t>
          </a:r>
        </a:p>
      </dgm:t>
    </dgm:pt>
    <dgm:pt modelId="{AB328B7C-8152-40FE-A89E-8FF3517D55FB}" type="parTrans" cxnId="{1A411AA9-09D2-4486-A311-F99DF403A2E9}">
      <dgm:prSet/>
      <dgm:spPr/>
      <dgm:t>
        <a:bodyPr/>
        <a:lstStyle/>
        <a:p>
          <a:endParaRPr lang="en-US"/>
        </a:p>
      </dgm:t>
    </dgm:pt>
    <dgm:pt modelId="{7FAEF446-7A72-4859-920C-FFA5D7A02910}" type="sibTrans" cxnId="{1A411AA9-09D2-4486-A311-F99DF403A2E9}">
      <dgm:prSet/>
      <dgm:spPr/>
      <dgm:t>
        <a:bodyPr/>
        <a:lstStyle/>
        <a:p>
          <a:endParaRPr lang="en-US"/>
        </a:p>
      </dgm:t>
    </dgm:pt>
    <dgm:pt modelId="{40EC250C-0A2E-474F-980E-9C606841A864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Tokenize</a:t>
          </a:r>
        </a:p>
      </dgm:t>
    </dgm:pt>
    <dgm:pt modelId="{993C252C-2A44-4176-9FBC-F4CF7DD1352F}" type="parTrans" cxnId="{F96D4DF6-2347-4A41-8D4F-602595481F23}">
      <dgm:prSet/>
      <dgm:spPr/>
      <dgm:t>
        <a:bodyPr/>
        <a:lstStyle/>
        <a:p>
          <a:endParaRPr lang="en-US"/>
        </a:p>
      </dgm:t>
    </dgm:pt>
    <dgm:pt modelId="{1675140B-F274-416C-8680-4D2AD33E0502}" type="sibTrans" cxnId="{F96D4DF6-2347-4A41-8D4F-602595481F23}">
      <dgm:prSet/>
      <dgm:spPr/>
      <dgm:t>
        <a:bodyPr/>
        <a:lstStyle/>
        <a:p>
          <a:endParaRPr lang="en-US"/>
        </a:p>
      </dgm:t>
    </dgm:pt>
    <dgm:pt modelId="{C355BA7F-8D25-4DD1-89AE-4C1B6951F066}">
      <dgm:prSet/>
      <dgm:spPr>
        <a:solidFill>
          <a:schemeClr val="bg1">
            <a:lumMod val="95000"/>
          </a:schemeClr>
        </a:solidFill>
      </dgm:spPr>
      <dgm:t>
        <a:bodyPr/>
        <a:lstStyle/>
        <a:p>
          <a:r>
            <a:rPr lang="en-US" dirty="0"/>
            <a:t>Lemmatize</a:t>
          </a:r>
        </a:p>
      </dgm:t>
    </dgm:pt>
    <dgm:pt modelId="{CBEA4174-AC13-47DB-B832-D7F4A18CE2B9}" type="parTrans" cxnId="{225E1491-A0B1-4592-BD47-794642419A03}">
      <dgm:prSet/>
      <dgm:spPr/>
      <dgm:t>
        <a:bodyPr/>
        <a:lstStyle/>
        <a:p>
          <a:endParaRPr lang="en-US"/>
        </a:p>
      </dgm:t>
    </dgm:pt>
    <dgm:pt modelId="{0F5C5F7E-7AB8-477C-8DDB-E5B8D27B4FB7}" type="sibTrans" cxnId="{225E1491-A0B1-4592-BD47-794642419A03}">
      <dgm:prSet/>
      <dgm:spPr/>
      <dgm:t>
        <a:bodyPr/>
        <a:lstStyle/>
        <a:p>
          <a:endParaRPr lang="en-US"/>
        </a:p>
      </dgm:t>
    </dgm:pt>
    <dgm:pt modelId="{D28CF9CC-D2E4-402F-8BF3-6147906DC35E}" type="pres">
      <dgm:prSet presAssocID="{7E344F88-EF84-403B-A3F3-DAA7EB274E50}" presName="linearFlow" presStyleCnt="0">
        <dgm:presLayoutVars>
          <dgm:dir/>
          <dgm:resizeHandles val="exact"/>
        </dgm:presLayoutVars>
      </dgm:prSet>
      <dgm:spPr/>
    </dgm:pt>
    <dgm:pt modelId="{911EE8E0-330F-4F4D-A885-D30905DEE1F0}" type="pres">
      <dgm:prSet presAssocID="{B5FC5C82-1972-42D5-AB88-A6D0F97A5A69}" presName="comp" presStyleCnt="0"/>
      <dgm:spPr/>
    </dgm:pt>
    <dgm:pt modelId="{77687F8B-7FF7-4050-9A48-937B2DD360B4}" type="pres">
      <dgm:prSet presAssocID="{B5FC5C82-1972-42D5-AB88-A6D0F97A5A69}" presName="rect2" presStyleLbl="node1" presStyleIdx="0" presStyleCnt="3">
        <dgm:presLayoutVars>
          <dgm:bulletEnabled val="1"/>
        </dgm:presLayoutVars>
      </dgm:prSet>
      <dgm:spPr/>
    </dgm:pt>
    <dgm:pt modelId="{4A16984A-4D5C-401D-B4E3-BC75FF0FED43}" type="pres">
      <dgm:prSet presAssocID="{B5FC5C82-1972-42D5-AB88-A6D0F97A5A69}" presName="rect1" presStyleLbl="ln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 with solid fill"/>
        </a:ext>
      </dgm:extLst>
    </dgm:pt>
    <dgm:pt modelId="{504CB49A-BC34-4880-B3D1-D0536C4E0B1C}" type="pres">
      <dgm:prSet presAssocID="{C23DA6CD-C68D-43EA-9B83-F0E40A48B5DB}" presName="sibTrans" presStyleCnt="0"/>
      <dgm:spPr/>
    </dgm:pt>
    <dgm:pt modelId="{69532C2E-E1F2-4510-BBF5-CAE0F6DD113D}" type="pres">
      <dgm:prSet presAssocID="{D8FB35BA-D03B-4357-96FF-FDFA1BD77A15}" presName="comp" presStyleCnt="0"/>
      <dgm:spPr/>
    </dgm:pt>
    <dgm:pt modelId="{21A84450-27F3-49BC-8ECC-1D3DA2DF48F3}" type="pres">
      <dgm:prSet presAssocID="{D8FB35BA-D03B-4357-96FF-FDFA1BD77A15}" presName="rect2" presStyleLbl="node1" presStyleIdx="1" presStyleCnt="3">
        <dgm:presLayoutVars>
          <dgm:bulletEnabled val="1"/>
        </dgm:presLayoutVars>
      </dgm:prSet>
      <dgm:spPr/>
    </dgm:pt>
    <dgm:pt modelId="{32E1B73B-DDBF-44B5-82F6-525D9A2E2432}" type="pres">
      <dgm:prSet presAssocID="{D8FB35BA-D03B-4357-96FF-FDFA1BD77A15}" presName="rect1" presStyleLbl="lnNode1" presStyleIdx="1" presStyleCnt="3"/>
      <dgm:spPr>
        <a:blipFill dpi="0" rotWithShape="1">
          <a:blip xmlns:r="http://schemas.openxmlformats.org/officeDocument/2006/relationships"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689" t="-9006" r="-14137" b="-12427"/>
          </a:stretch>
        </a:blipFill>
      </dgm:spPr>
    </dgm:pt>
    <dgm:pt modelId="{95AC943B-3DE0-4D79-B37A-7B8A6A6C46E5}" type="pres">
      <dgm:prSet presAssocID="{A8F8AD8B-ED06-43A1-9E61-C9E524BF678A}" presName="sibTrans" presStyleCnt="0"/>
      <dgm:spPr/>
    </dgm:pt>
    <dgm:pt modelId="{DC339063-69E6-4695-ABD1-AD57261D6C02}" type="pres">
      <dgm:prSet presAssocID="{07E29A92-0C2B-46A9-B83E-2B56D325CE65}" presName="comp" presStyleCnt="0"/>
      <dgm:spPr/>
    </dgm:pt>
    <dgm:pt modelId="{9033FB98-A581-4031-B5FD-25B4F08BB3D2}" type="pres">
      <dgm:prSet presAssocID="{07E29A92-0C2B-46A9-B83E-2B56D325CE65}" presName="rect2" presStyleLbl="node1" presStyleIdx="2" presStyleCnt="3">
        <dgm:presLayoutVars>
          <dgm:bulletEnabled val="1"/>
        </dgm:presLayoutVars>
      </dgm:prSet>
      <dgm:spPr/>
    </dgm:pt>
    <dgm:pt modelId="{133B6126-26B8-46CF-9BDB-09230518675B}" type="pres">
      <dgm:prSet presAssocID="{07E29A92-0C2B-46A9-B83E-2B56D325CE65}" presName="rect1" presStyleLbl="lnNode1" presStyleIdx="2" presStyleCnt="3"/>
      <dgm:spPr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l="7242" t="7242" r="7242" b="7242"/>
          </a:stretch>
        </a:blipFill>
      </dgm:spPr>
      <dgm:extLst>
        <a:ext uri="{E40237B7-FDA0-4F09-8148-C483321AD2D9}">
          <dgm14:cNvPr xmlns:dgm14="http://schemas.microsoft.com/office/drawing/2010/diagram" id="0" name="" descr="Washing Machine with solid fill"/>
        </a:ext>
      </dgm:extLst>
    </dgm:pt>
  </dgm:ptLst>
  <dgm:cxnLst>
    <dgm:cxn modelId="{4A75EF1E-6292-410A-8002-003DEA42728B}" type="presOf" srcId="{C355BA7F-8D25-4DD1-89AE-4C1B6951F066}" destId="{9033FB98-A581-4031-B5FD-25B4F08BB3D2}" srcOrd="0" destOrd="3" presId="urn:microsoft.com/office/officeart/2008/layout/AlternatingPictureBlocks"/>
    <dgm:cxn modelId="{8E561A32-FD24-4197-8ECA-57C8F0542522}" type="presOf" srcId="{D6D1D148-794E-4627-9AE0-046ECC3D3596}" destId="{9033FB98-A581-4031-B5FD-25B4F08BB3D2}" srcOrd="0" destOrd="2" presId="urn:microsoft.com/office/officeart/2008/layout/AlternatingPictureBlocks"/>
    <dgm:cxn modelId="{A879B461-E170-477F-B8CE-07C5A3CDB8B5}" srcId="{7E344F88-EF84-403B-A3F3-DAA7EB274E50}" destId="{07E29A92-0C2B-46A9-B83E-2B56D325CE65}" srcOrd="2" destOrd="0" parTransId="{7CAA8EB1-1ED0-4A29-BF8F-C22D4D47A4F8}" sibTransId="{5F3D4604-DDFA-4FE7-873E-1B70E7BD97A7}"/>
    <dgm:cxn modelId="{CF2C3B43-105C-43AB-94D7-17E5A08E6993}" srcId="{07E29A92-0C2B-46A9-B83E-2B56D325CE65}" destId="{789C3694-6A27-4E63-8E92-96FDD2E89E6F}" srcOrd="0" destOrd="0" parTransId="{F733DBDE-37F7-4246-BF29-B2518A1AD147}" sibTransId="{772157C5-0953-4D94-9EC1-2EC8EC787D33}"/>
    <dgm:cxn modelId="{CDA46063-A9B5-4452-BA77-38023BD1AC67}" type="presOf" srcId="{2A4A8765-3B7A-4718-8F7A-4B847C45D731}" destId="{21A84450-27F3-49BC-8ECC-1D3DA2DF48F3}" srcOrd="0" destOrd="2" presId="urn:microsoft.com/office/officeart/2008/layout/AlternatingPictureBlocks"/>
    <dgm:cxn modelId="{0C93A26B-C28C-4E5B-A238-28727BB1185A}" srcId="{D8FB35BA-D03B-4357-96FF-FDFA1BD77A15}" destId="{C4529EBD-D0B5-4B3E-9864-9F6807E80BF4}" srcOrd="2" destOrd="0" parTransId="{5815251C-0239-4CD7-8C49-352749FAA378}" sibTransId="{9095C027-22C2-4150-BC24-CE29DF357FB8}"/>
    <dgm:cxn modelId="{62F9C072-414C-498C-B049-8CC67ED3027A}" type="presOf" srcId="{40EC250C-0A2E-474F-980E-9C606841A864}" destId="{9033FB98-A581-4031-B5FD-25B4F08BB3D2}" srcOrd="0" destOrd="4" presId="urn:microsoft.com/office/officeart/2008/layout/AlternatingPictureBlocks"/>
    <dgm:cxn modelId="{DABD3756-46D6-4B5A-9BC1-A25F55095B10}" type="presOf" srcId="{B5FC5C82-1972-42D5-AB88-A6D0F97A5A69}" destId="{77687F8B-7FF7-4050-9A48-937B2DD360B4}" srcOrd="0" destOrd="0" presId="urn:microsoft.com/office/officeart/2008/layout/AlternatingPictureBlocks"/>
    <dgm:cxn modelId="{1A35F658-5F67-4FD7-9218-40389965A61A}" type="presOf" srcId="{7E344F88-EF84-403B-A3F3-DAA7EB274E50}" destId="{D28CF9CC-D2E4-402F-8BF3-6147906DC35E}" srcOrd="0" destOrd="0" presId="urn:microsoft.com/office/officeart/2008/layout/AlternatingPictureBlocks"/>
    <dgm:cxn modelId="{79677080-8F1C-4785-8D27-ED04EA117B5F}" type="presOf" srcId="{C4529EBD-D0B5-4B3E-9864-9F6807E80BF4}" destId="{21A84450-27F3-49BC-8ECC-1D3DA2DF48F3}" srcOrd="0" destOrd="3" presId="urn:microsoft.com/office/officeart/2008/layout/AlternatingPictureBlocks"/>
    <dgm:cxn modelId="{225E1491-A0B1-4592-BD47-794642419A03}" srcId="{07E29A92-0C2B-46A9-B83E-2B56D325CE65}" destId="{C355BA7F-8D25-4DD1-89AE-4C1B6951F066}" srcOrd="2" destOrd="0" parTransId="{CBEA4174-AC13-47DB-B832-D7F4A18CE2B9}" sibTransId="{0F5C5F7E-7AB8-477C-8DDB-E5B8D27B4FB7}"/>
    <dgm:cxn modelId="{93BB009F-AC19-48AB-BED2-8270E3AE2EF5}" type="presOf" srcId="{83D741E1-6C3F-4FE9-A7B7-84508EA9FE13}" destId="{21A84450-27F3-49BC-8ECC-1D3DA2DF48F3}" srcOrd="0" destOrd="1" presId="urn:microsoft.com/office/officeart/2008/layout/AlternatingPictureBlocks"/>
    <dgm:cxn modelId="{1A411AA9-09D2-4486-A311-F99DF403A2E9}" srcId="{07E29A92-0C2B-46A9-B83E-2B56D325CE65}" destId="{D6D1D148-794E-4627-9AE0-046ECC3D3596}" srcOrd="1" destOrd="0" parTransId="{AB328B7C-8152-40FE-A89E-8FF3517D55FB}" sibTransId="{7FAEF446-7A72-4859-920C-FFA5D7A02910}"/>
    <dgm:cxn modelId="{C862BAB0-8210-4F88-839D-7CA78B6AD205}" type="presOf" srcId="{789C3694-6A27-4E63-8E92-96FDD2E89E6F}" destId="{9033FB98-A581-4031-B5FD-25B4F08BB3D2}" srcOrd="0" destOrd="1" presId="urn:microsoft.com/office/officeart/2008/layout/AlternatingPictureBlocks"/>
    <dgm:cxn modelId="{E59412B3-FEF1-4964-908C-B952B750D8EC}" type="presOf" srcId="{07E29A92-0C2B-46A9-B83E-2B56D325CE65}" destId="{9033FB98-A581-4031-B5FD-25B4F08BB3D2}" srcOrd="0" destOrd="0" presId="urn:microsoft.com/office/officeart/2008/layout/AlternatingPictureBlocks"/>
    <dgm:cxn modelId="{4A5482B8-A31F-41C5-9AA0-BA232B1953EF}" srcId="{7E344F88-EF84-403B-A3F3-DAA7EB274E50}" destId="{D8FB35BA-D03B-4357-96FF-FDFA1BD77A15}" srcOrd="1" destOrd="0" parTransId="{E3FBD649-2A43-445E-BC57-5C31E32501AC}" sibTransId="{A8F8AD8B-ED06-43A1-9E61-C9E524BF678A}"/>
    <dgm:cxn modelId="{EC2702CA-FDBB-45C0-996B-631F7DCACED7}" type="presOf" srcId="{D8FB35BA-D03B-4357-96FF-FDFA1BD77A15}" destId="{21A84450-27F3-49BC-8ECC-1D3DA2DF48F3}" srcOrd="0" destOrd="0" presId="urn:microsoft.com/office/officeart/2008/layout/AlternatingPictureBlocks"/>
    <dgm:cxn modelId="{7358F1D8-1154-4BD4-B73D-1F66716F344F}" srcId="{D8FB35BA-D03B-4357-96FF-FDFA1BD77A15}" destId="{2A4A8765-3B7A-4718-8F7A-4B847C45D731}" srcOrd="1" destOrd="0" parTransId="{F703DFAC-98AD-4AFF-A0A9-65CD2A2AF5D6}" sibTransId="{506E4763-9A9B-4A20-A127-E305A23DA027}"/>
    <dgm:cxn modelId="{73D9FFDE-B783-4BAD-9587-371156E26911}" srcId="{D8FB35BA-D03B-4357-96FF-FDFA1BD77A15}" destId="{83D741E1-6C3F-4FE9-A7B7-84508EA9FE13}" srcOrd="0" destOrd="0" parTransId="{87E1E0A7-63B5-4E51-A2F9-C1816B8616BD}" sibTransId="{141D5F5D-1F84-4AAC-84B0-76855A542B83}"/>
    <dgm:cxn modelId="{F96D4DF6-2347-4A41-8D4F-602595481F23}" srcId="{07E29A92-0C2B-46A9-B83E-2B56D325CE65}" destId="{40EC250C-0A2E-474F-980E-9C606841A864}" srcOrd="3" destOrd="0" parTransId="{993C252C-2A44-4176-9FBC-F4CF7DD1352F}" sibTransId="{1675140B-F274-416C-8680-4D2AD33E0502}"/>
    <dgm:cxn modelId="{7A2682F8-0B00-434D-8333-9D8385294219}" srcId="{7E344F88-EF84-403B-A3F3-DAA7EB274E50}" destId="{B5FC5C82-1972-42D5-AB88-A6D0F97A5A69}" srcOrd="0" destOrd="0" parTransId="{285681D1-3500-4C75-8196-1F97BED315E4}" sibTransId="{C23DA6CD-C68D-43EA-9B83-F0E40A48B5DB}"/>
    <dgm:cxn modelId="{945840BE-554F-4A7D-A7D2-EB430E38D067}" type="presParOf" srcId="{D28CF9CC-D2E4-402F-8BF3-6147906DC35E}" destId="{911EE8E0-330F-4F4D-A885-D30905DEE1F0}" srcOrd="0" destOrd="0" presId="urn:microsoft.com/office/officeart/2008/layout/AlternatingPictureBlocks"/>
    <dgm:cxn modelId="{BBE676F6-DDB7-42EA-A778-9001315AD7E8}" type="presParOf" srcId="{911EE8E0-330F-4F4D-A885-D30905DEE1F0}" destId="{77687F8B-7FF7-4050-9A48-937B2DD360B4}" srcOrd="0" destOrd="0" presId="urn:microsoft.com/office/officeart/2008/layout/AlternatingPictureBlocks"/>
    <dgm:cxn modelId="{18B71ADC-4A0F-409F-8C09-D7521B7BFB90}" type="presParOf" srcId="{911EE8E0-330F-4F4D-A885-D30905DEE1F0}" destId="{4A16984A-4D5C-401D-B4E3-BC75FF0FED43}" srcOrd="1" destOrd="0" presId="urn:microsoft.com/office/officeart/2008/layout/AlternatingPictureBlocks"/>
    <dgm:cxn modelId="{7151314D-4C79-4A3B-8B86-3164A891B109}" type="presParOf" srcId="{D28CF9CC-D2E4-402F-8BF3-6147906DC35E}" destId="{504CB49A-BC34-4880-B3D1-D0536C4E0B1C}" srcOrd="1" destOrd="0" presId="urn:microsoft.com/office/officeart/2008/layout/AlternatingPictureBlocks"/>
    <dgm:cxn modelId="{511FA640-8B85-4B0C-B69C-D948AF26AF3E}" type="presParOf" srcId="{D28CF9CC-D2E4-402F-8BF3-6147906DC35E}" destId="{69532C2E-E1F2-4510-BBF5-CAE0F6DD113D}" srcOrd="2" destOrd="0" presId="urn:microsoft.com/office/officeart/2008/layout/AlternatingPictureBlocks"/>
    <dgm:cxn modelId="{5E51572F-84FB-4CE5-8C4A-53682DC4CA92}" type="presParOf" srcId="{69532C2E-E1F2-4510-BBF5-CAE0F6DD113D}" destId="{21A84450-27F3-49BC-8ECC-1D3DA2DF48F3}" srcOrd="0" destOrd="0" presId="urn:microsoft.com/office/officeart/2008/layout/AlternatingPictureBlocks"/>
    <dgm:cxn modelId="{B1E07083-3E9E-4622-86AE-270C14F16173}" type="presParOf" srcId="{69532C2E-E1F2-4510-BBF5-CAE0F6DD113D}" destId="{32E1B73B-DDBF-44B5-82F6-525D9A2E2432}" srcOrd="1" destOrd="0" presId="urn:microsoft.com/office/officeart/2008/layout/AlternatingPictureBlocks"/>
    <dgm:cxn modelId="{B1F8012F-946B-4138-BEFB-5BC703919286}" type="presParOf" srcId="{D28CF9CC-D2E4-402F-8BF3-6147906DC35E}" destId="{95AC943B-3DE0-4D79-B37A-7B8A6A6C46E5}" srcOrd="3" destOrd="0" presId="urn:microsoft.com/office/officeart/2008/layout/AlternatingPictureBlocks"/>
    <dgm:cxn modelId="{D95AFAF1-84DC-45FB-853C-8110BCAE13C5}" type="presParOf" srcId="{D28CF9CC-D2E4-402F-8BF3-6147906DC35E}" destId="{DC339063-69E6-4695-ABD1-AD57261D6C02}" srcOrd="4" destOrd="0" presId="urn:microsoft.com/office/officeart/2008/layout/AlternatingPictureBlocks"/>
    <dgm:cxn modelId="{DA849418-0B8A-4550-891F-A15E79455565}" type="presParOf" srcId="{DC339063-69E6-4695-ABD1-AD57261D6C02}" destId="{9033FB98-A581-4031-B5FD-25B4F08BB3D2}" srcOrd="0" destOrd="0" presId="urn:microsoft.com/office/officeart/2008/layout/AlternatingPictureBlocks"/>
    <dgm:cxn modelId="{95DFDF35-9E3D-4B7A-A88A-C96FE1E4EF64}" type="presParOf" srcId="{DC339063-69E6-4695-ABD1-AD57261D6C02}" destId="{133B6126-26B8-46CF-9BDB-09230518675B}" srcOrd="1" destOrd="0" presId="urn:microsoft.com/office/officeart/2008/layout/AlternatingPictureBlock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3097B1-78E7-4B6D-B299-9E2353530FA6}">
      <dsp:nvSpPr>
        <dsp:cNvPr id="0" name=""/>
        <dsp:cNvSpPr/>
      </dsp:nvSpPr>
      <dsp:spPr>
        <a:xfrm>
          <a:off x="-4351794" y="-667535"/>
          <a:ext cx="5184694" cy="5184694"/>
        </a:xfrm>
        <a:prstGeom prst="blockArc">
          <a:avLst>
            <a:gd name="adj1" fmla="val 18900000"/>
            <a:gd name="adj2" fmla="val 2700000"/>
            <a:gd name="adj3" fmla="val 417"/>
          </a:avLst>
        </a:prstGeom>
        <a:noFill/>
        <a:ln w="1270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3F8898-39BC-4AAA-9B0A-B3E6B0A1A840}">
      <dsp:nvSpPr>
        <dsp:cNvPr id="0" name=""/>
        <dsp:cNvSpPr/>
      </dsp:nvSpPr>
      <dsp:spPr>
        <a:xfrm>
          <a:off x="535651" y="384962"/>
          <a:ext cx="9470947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3340" rIns="53340" bIns="5334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2017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Lorem ipsum dolor sit </a:t>
          </a:r>
          <a:r>
            <a:rPr lang="en-US" sz="1600" kern="1200" dirty="0" err="1"/>
            <a:t>amet</a:t>
          </a:r>
          <a:endParaRPr lang="en-US" sz="1600" kern="1200" dirty="0"/>
        </a:p>
      </dsp:txBody>
      <dsp:txXfrm>
        <a:off x="535651" y="384962"/>
        <a:ext cx="9470947" cy="769924"/>
      </dsp:txXfrm>
    </dsp:sp>
    <dsp:sp modelId="{3D26D351-C931-4282-BB7B-2F723A64F6C6}">
      <dsp:nvSpPr>
        <dsp:cNvPr id="0" name=""/>
        <dsp:cNvSpPr/>
      </dsp:nvSpPr>
      <dsp:spPr>
        <a:xfrm>
          <a:off x="54448" y="288721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9466DE-EA10-43E5-AFA8-3CA76F140E36}">
      <dsp:nvSpPr>
        <dsp:cNvPr id="0" name=""/>
        <dsp:cNvSpPr/>
      </dsp:nvSpPr>
      <dsp:spPr>
        <a:xfrm>
          <a:off x="815519" y="1539849"/>
          <a:ext cx="9191079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3340" rIns="53340" bIns="5334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2018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Lorem ipsum dolor sit amet</a:t>
          </a:r>
        </a:p>
      </dsp:txBody>
      <dsp:txXfrm>
        <a:off x="815519" y="1539849"/>
        <a:ext cx="9191079" cy="769924"/>
      </dsp:txXfrm>
    </dsp:sp>
    <dsp:sp modelId="{0AD662C3-CB87-4E07-AF0D-26286AD4A20D}">
      <dsp:nvSpPr>
        <dsp:cNvPr id="0" name=""/>
        <dsp:cNvSpPr/>
      </dsp:nvSpPr>
      <dsp:spPr>
        <a:xfrm>
          <a:off x="334316" y="1443609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1460C48-06A3-40DD-98C4-591F4E0359F0}">
      <dsp:nvSpPr>
        <dsp:cNvPr id="0" name=""/>
        <dsp:cNvSpPr/>
      </dsp:nvSpPr>
      <dsp:spPr>
        <a:xfrm>
          <a:off x="535651" y="2694736"/>
          <a:ext cx="9470947" cy="769924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11128" tIns="53340" rIns="53340" bIns="5334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2019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Lorem ipsum dolor sit amet</a:t>
          </a:r>
        </a:p>
      </dsp:txBody>
      <dsp:txXfrm>
        <a:off x="535651" y="2694736"/>
        <a:ext cx="9470947" cy="769924"/>
      </dsp:txXfrm>
    </dsp:sp>
    <dsp:sp modelId="{C8F1EE6E-8D50-4586-85A1-3FDA8C5F0C75}">
      <dsp:nvSpPr>
        <dsp:cNvPr id="0" name=""/>
        <dsp:cNvSpPr/>
      </dsp:nvSpPr>
      <dsp:spPr>
        <a:xfrm>
          <a:off x="54448" y="2598496"/>
          <a:ext cx="962406" cy="96240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687F8B-7FF7-4050-9A48-937B2DD360B4}">
      <dsp:nvSpPr>
        <dsp:cNvPr id="0" name=""/>
        <dsp:cNvSpPr/>
      </dsp:nvSpPr>
      <dsp:spPr>
        <a:xfrm>
          <a:off x="1848315" y="768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Iterative Process</a:t>
          </a:r>
        </a:p>
      </dsp:txBody>
      <dsp:txXfrm>
        <a:off x="1848315" y="768"/>
        <a:ext cx="2280223" cy="1031308"/>
      </dsp:txXfrm>
    </dsp:sp>
    <dsp:sp modelId="{4A16984A-4D5C-401D-B4E3-BC75FF0FED43}">
      <dsp:nvSpPr>
        <dsp:cNvPr id="0" name=""/>
        <dsp:cNvSpPr/>
      </dsp:nvSpPr>
      <dsp:spPr>
        <a:xfrm>
          <a:off x="725219" y="768"/>
          <a:ext cx="1020995" cy="10313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A84450-27F3-49BC-8ECC-1D3DA2DF48F3}">
      <dsp:nvSpPr>
        <dsp:cNvPr id="0" name=""/>
        <dsp:cNvSpPr/>
      </dsp:nvSpPr>
      <dsp:spPr>
        <a:xfrm>
          <a:off x="725219" y="1202243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Logistic Regression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Relatively simple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Powerful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Widely used</a:t>
          </a:r>
        </a:p>
      </dsp:txBody>
      <dsp:txXfrm>
        <a:off x="725219" y="1202243"/>
        <a:ext cx="2280223" cy="1031308"/>
      </dsp:txXfrm>
    </dsp:sp>
    <dsp:sp modelId="{32E1B73B-DDBF-44B5-82F6-525D9A2E2432}">
      <dsp:nvSpPr>
        <dsp:cNvPr id="0" name=""/>
        <dsp:cNvSpPr/>
      </dsp:nvSpPr>
      <dsp:spPr>
        <a:xfrm>
          <a:off x="3107543" y="1202243"/>
          <a:ext cx="1020995" cy="1031308"/>
        </a:xfrm>
        <a:prstGeom prst="rect">
          <a:avLst/>
        </a:prstGeom>
        <a:blipFill dpi="0" rotWithShape="1">
          <a:blip xmlns:r="http://schemas.openxmlformats.org/officeDocument/2006/relationships"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689" t="-9006" r="-14137" b="-12427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33FB98-A581-4031-B5FD-25B4F08BB3D2}">
      <dsp:nvSpPr>
        <dsp:cNvPr id="0" name=""/>
        <dsp:cNvSpPr/>
      </dsp:nvSpPr>
      <dsp:spPr>
        <a:xfrm>
          <a:off x="1848315" y="2403718"/>
          <a:ext cx="2280223" cy="1031308"/>
        </a:xfrm>
        <a:prstGeom prst="rect">
          <a:avLst/>
        </a:prstGeom>
        <a:solidFill>
          <a:schemeClr val="bg1">
            <a:lumMod val="9500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Preprocessing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Filter text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Mark negated phrases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Lemmatize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Tokenize</a:t>
          </a:r>
        </a:p>
      </dsp:txBody>
      <dsp:txXfrm>
        <a:off x="1848315" y="2403718"/>
        <a:ext cx="2280223" cy="1031308"/>
      </dsp:txXfrm>
    </dsp:sp>
    <dsp:sp modelId="{133B6126-26B8-46CF-9BDB-09230518675B}">
      <dsp:nvSpPr>
        <dsp:cNvPr id="0" name=""/>
        <dsp:cNvSpPr/>
      </dsp:nvSpPr>
      <dsp:spPr>
        <a:xfrm>
          <a:off x="725219" y="2403718"/>
          <a:ext cx="1020995" cy="1031308"/>
        </a:xfrm>
        <a:prstGeom prst="rect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 l="7242" t="7242" r="7242" b="7242"/>
          </a:stretch>
        </a:blip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PictureBlocks">
  <dgm:title val=""/>
  <dgm:desc val=""/>
  <dgm:catLst>
    <dgm:cat type="picture" pri="15000"/>
    <dgm:cat type="pictureconvert" pri="15000"/>
    <dgm:cat type="list" pri="13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ch" forName="comp" refType="w"/>
      <dgm:constr type="h" for="ch" forName="comp" refType="h"/>
      <dgm:constr type="h" for="ch" forName="sibTrans" refType="w" refFor="ch" refForName="comp" op="equ" fact="0.05"/>
    </dgm:constrLst>
    <dgm:ruleLst/>
    <dgm:forEach name="Name0" axis="ch" ptType="node">
      <dgm:layoutNode name="comp" styleLbl="node1">
        <dgm:alg type="composite">
          <dgm:param type="ar" val="3.30"/>
        </dgm:alg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hoose name="Name4">
              <dgm:if name="Name5" axis="desOrSelf" ptType="node" func="posOdd" op="equ" val="1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6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if>
          <dgm:else name="Name3">
            <dgm:choose name="Name7">
              <dgm:if name="Name8" axis="desOrSelf" ptType="node" func="posOdd" op="equ" val="1">
                <dgm:constrLst>
                  <dgm:constr type="l" for="ch" forName="rect1" refType="w" fact="0.7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if>
              <dgm:else name="Name9">
                <dgm:constrLst>
                  <dgm:constr type="l" for="ch" forName="rect1" refType="w" fact="0"/>
                  <dgm:constr type="t" for="ch" forName="rect1" refType="h" fact="0"/>
                  <dgm:constr type="w" for="ch" forName="rect1" refType="w" fact="0.3"/>
                  <dgm:constr type="h" for="ch" forName="rect1" refType="h"/>
                  <dgm:constr type="l" for="ch" forName="rect2" refType="w" fact="0.33"/>
                  <dgm:constr type="t" for="ch" forName="rect2" refType="h" fact="0"/>
                  <dgm:constr type="w" for="ch" forName="rect2" refType="w" fact="0.67"/>
                  <dgm:constr type="h" for="ch" forName="rect2" refType="h"/>
                </dgm:constrLst>
              </dgm:else>
            </dgm:choose>
          </dgm:else>
        </dgm:choose>
        <dgm:ruleLst/>
        <dgm:layoutNode name="rect2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rect1" styleLbl="lnNod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svg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image">
            <a:extLst>
              <a:ext uri="{FF2B5EF4-FFF2-40B4-BE49-F238E27FC236}">
                <a16:creationId xmlns:a16="http://schemas.microsoft.com/office/drawing/2014/main" id="{6D3BA21E-E6C8-4E14-8E53-C5DF567E9D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64" name="Rectangle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Rectangle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Twitter Sentiment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Nick Gigliotti</a:t>
            </a:r>
          </a:p>
        </p:txBody>
      </p:sp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bstract image">
            <a:extLst>
              <a:ext uri="{FF2B5EF4-FFF2-40B4-BE49-F238E27FC236}">
                <a16:creationId xmlns:a16="http://schemas.microsoft.com/office/drawing/2014/main" id="{5C002EE5-E4FF-463C-8DAA-9AC0B6D40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C77AA-ACDC-43AD-B8D9-8065B584E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graphicFrame>
        <p:nvGraphicFramePr>
          <p:cNvPr id="33" name="Content Placeholder 2" descr="timeline">
            <a:extLst>
              <a:ext uri="{FF2B5EF4-FFF2-40B4-BE49-F238E27FC236}">
                <a16:creationId xmlns:a16="http://schemas.microsoft.com/office/drawing/2014/main" id="{E438A568-707A-4121-BBFC-1AE7819BC0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931117"/>
              </p:ext>
            </p:extLst>
          </p:nvPr>
        </p:nvGraphicFramePr>
        <p:xfrm>
          <a:off x="1066800" y="2103120"/>
          <a:ext cx="10058400" cy="3849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1601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4F062-727C-44F6-B99F-E9996BA7F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F8D266-0CC7-4832-8DB3-EA60B94E8C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Tweets related to South by Southwest, 2011</a:t>
            </a:r>
          </a:p>
          <a:p>
            <a:pPr lvl="1"/>
            <a:r>
              <a:rPr lang="en-US" dirty="0"/>
              <a:t>Annual arts festival</a:t>
            </a:r>
          </a:p>
          <a:p>
            <a:pPr lvl="1"/>
            <a:r>
              <a:rPr lang="en-US" dirty="0"/>
              <a:t>Austin, TX</a:t>
            </a:r>
          </a:p>
          <a:p>
            <a:r>
              <a:rPr lang="en-US" dirty="0"/>
              <a:t>Crowdsourced sentiment labels</a:t>
            </a:r>
          </a:p>
          <a:p>
            <a:pPr lvl="1"/>
            <a:r>
              <a:rPr lang="en-US" dirty="0"/>
              <a:t>By CrowdFlower</a:t>
            </a:r>
          </a:p>
          <a:p>
            <a:r>
              <a:rPr lang="en-US" dirty="0"/>
              <a:t>~9k tweets: just text and labels</a:t>
            </a:r>
          </a:p>
          <a:p>
            <a:pPr lvl="1"/>
            <a:r>
              <a:rPr lang="en-US" dirty="0"/>
              <a:t>Tweets are labeled with </a:t>
            </a:r>
            <a:r>
              <a:rPr lang="en-US" i="1" dirty="0"/>
              <a:t>Positive,</a:t>
            </a:r>
            <a:r>
              <a:rPr lang="en-US" dirty="0"/>
              <a:t> </a:t>
            </a:r>
            <a:r>
              <a:rPr lang="en-US" i="1" dirty="0"/>
              <a:t>Negative</a:t>
            </a:r>
            <a:r>
              <a:rPr lang="en-US" dirty="0"/>
              <a:t> or </a:t>
            </a:r>
            <a:r>
              <a:rPr lang="en-US" i="1" dirty="0"/>
              <a:t>Neutral</a:t>
            </a:r>
          </a:p>
          <a:p>
            <a:pPr lvl="1"/>
            <a:r>
              <a:rPr lang="en-US" dirty="0"/>
              <a:t>Tweets only receive a label if an emotion is expressed towards a brand</a:t>
            </a:r>
          </a:p>
          <a:p>
            <a:pPr lvl="1"/>
            <a:r>
              <a:rPr lang="en-US" dirty="0"/>
              <a:t>Brands are also labeled</a:t>
            </a:r>
          </a:p>
        </p:txBody>
      </p:sp>
    </p:spTree>
    <p:extLst>
      <p:ext uri="{BB962C8B-B14F-4D97-AF65-F5344CB8AC3E}">
        <p14:creationId xmlns:p14="http://schemas.microsoft.com/office/powerpoint/2010/main" val="2368046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19DE5-19C6-4E36-AE40-E76705DF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and Model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6FB1932-F60B-4721-81F4-DF782F5CED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19119" y="2103438"/>
            <a:ext cx="3748087" cy="3748087"/>
          </a:xfr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3595AE-6421-4BEC-B37F-DCDD4DB471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9847812"/>
              </p:ext>
            </p:extLst>
          </p:nvPr>
        </p:nvGraphicFramePr>
        <p:xfrm>
          <a:off x="823843" y="2134534"/>
          <a:ext cx="4853759" cy="34357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3EAEB1B-DEA1-40AF-9846-6CCD305F9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3070" y="762934"/>
            <a:ext cx="3682130" cy="1187524"/>
          </a:xfrm>
        </p:spPr>
        <p:txBody>
          <a:bodyPr numCol="1"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400" dirty="0"/>
              <a:t>Final Model Evaluation</a:t>
            </a:r>
          </a:p>
          <a:p>
            <a:pPr>
              <a:lnSpc>
                <a:spcPct val="100000"/>
              </a:lnSpc>
            </a:pPr>
            <a:r>
              <a:rPr lang="en-US" sz="1000" dirty="0"/>
              <a:t>Balanced Accuracy: 0.69</a:t>
            </a:r>
          </a:p>
          <a:p>
            <a:pPr lvl="1"/>
            <a:r>
              <a:rPr lang="en-US" sz="900" dirty="0"/>
              <a:t>Average of (normalized) diagonal</a:t>
            </a:r>
          </a:p>
          <a:p>
            <a:pPr lvl="1"/>
            <a:r>
              <a:rPr lang="en-US" sz="900" dirty="0"/>
              <a:t>Equivalent to average recall</a:t>
            </a:r>
          </a:p>
          <a:p>
            <a:pPr>
              <a:lnSpc>
                <a:spcPct val="100000"/>
              </a:lnSpc>
            </a:pPr>
            <a:r>
              <a:rPr lang="en-US" sz="1000" dirty="0"/>
              <a:t>High negative recall despite low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1521652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55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66A413F7-FFE1-42E7-8C6C-E9CCC477F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CE0B0FD-3413-40CC-A7D8-6A5058608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0C4C044-5B1C-40C8-8C7B-AA5E6D879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82" name="Group 63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0163F5F-1439-4827-8F7A-B08BDDEFB9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A677414-C3D2-4430-876D-9092D633F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9181D20-1D81-447D-9854-10DDB10D5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Rectangle 68">
            <a:extLst>
              <a:ext uri="{FF2B5EF4-FFF2-40B4-BE49-F238E27FC236}">
                <a16:creationId xmlns:a16="http://schemas.microsoft.com/office/drawing/2014/main" id="{F7CFB609-BCB5-48F3-A772-96674F30B8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Rectangle 70">
            <a:extLst>
              <a:ext uri="{FF2B5EF4-FFF2-40B4-BE49-F238E27FC236}">
                <a16:creationId xmlns:a16="http://schemas.microsoft.com/office/drawing/2014/main" id="{52251B70-2108-41BA-AC72-B834434C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75873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3821CAD-243B-4DA2-95CD-FD6D8A957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43466" y="947926"/>
            <a:ext cx="6113401" cy="2100943"/>
          </a:xfrm>
          <a:prstGeom prst="rect">
            <a:avLst/>
          </a:prstGeom>
        </p:spPr>
      </p:pic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1ECF3EFC-74C5-4DDC-BBE1-DD089B9F5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500" y="3774587"/>
            <a:ext cx="6173084" cy="2121454"/>
          </a:xfrm>
          <a:prstGeom prst="rect">
            <a:avLst/>
          </a:prstGeom>
        </p:spPr>
      </p:pic>
      <p:sp>
        <p:nvSpPr>
          <p:cNvPr id="86" name="Rectangle 72">
            <a:extLst>
              <a:ext uri="{FF2B5EF4-FFF2-40B4-BE49-F238E27FC236}">
                <a16:creationId xmlns:a16="http://schemas.microsoft.com/office/drawing/2014/main" id="{1D2369D4-64C4-40CA-B2FC-743453FA2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1973" y="643464"/>
            <a:ext cx="4143830" cy="556630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87" name="Rectangle 74">
            <a:extLst>
              <a:ext uri="{FF2B5EF4-FFF2-40B4-BE49-F238E27FC236}">
                <a16:creationId xmlns:a16="http://schemas.microsoft.com/office/drawing/2014/main" id="{73AD138D-C229-40D8-842E-020743C02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7364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37F00E-7980-4822-896C-4C10E41D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4638" y="1600200"/>
            <a:ext cx="3238501" cy="30548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3700" cap="all" spc="-100"/>
              <a:t>Predictively Significant Features</a:t>
            </a:r>
            <a:endParaRPr lang="en-US" sz="3700" cap="all" spc="-100" dirty="0"/>
          </a:p>
        </p:txBody>
      </p:sp>
      <p:sp>
        <p:nvSpPr>
          <p:cNvPr id="88" name="Rectangle 76">
            <a:extLst>
              <a:ext uri="{FF2B5EF4-FFF2-40B4-BE49-F238E27FC236}">
                <a16:creationId xmlns:a16="http://schemas.microsoft.com/office/drawing/2014/main" id="{2B1BAE5E-7CC8-40AD-9A7E-0469E24407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03768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101E6AB6-0657-4BF2-816B-443C9809C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A493DB97-1EF9-40FC-9DAC-B23D64696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09708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FD9D93B-46F0-47D0-9A9E-8E60DA3FA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8068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41906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4D43C-1027-4D76-A052-F78D9A4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023B236-866E-4406-BF90-4C718EE97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464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34A532A-EA0D-41F9-B458-AF9358EF2F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59927E4-E194-47BE-91C2-B87D50CF51D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92E9E5-79AF-4029-8FCA-9C327D54FD8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Floral flourish</Template>
  <TotalTime>1488</TotalTime>
  <Words>125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Avenir Next LT Pro</vt:lpstr>
      <vt:lpstr>Avenir Next LT Pro Light</vt:lpstr>
      <vt:lpstr>Garamond</vt:lpstr>
      <vt:lpstr>SavonVTI</vt:lpstr>
      <vt:lpstr>Twitter Sentiment Classification</vt:lpstr>
      <vt:lpstr>Business Problem</vt:lpstr>
      <vt:lpstr>Dataset</vt:lpstr>
      <vt:lpstr>Methods and Model</vt:lpstr>
      <vt:lpstr>Predictively Significant Features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Sentiment Classification</dc:title>
  <dc:creator>Nicholas Gigliotti</dc:creator>
  <cp:lastModifiedBy>Nicholas Gigliotti</cp:lastModifiedBy>
  <cp:revision>12</cp:revision>
  <dcterms:created xsi:type="dcterms:W3CDTF">2021-06-29T18:28:34Z</dcterms:created>
  <dcterms:modified xsi:type="dcterms:W3CDTF">2021-06-30T22:22:46Z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